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CASTELO FORTE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CASTELO FORTE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FAF3E7F-5D04-48E2-ABB6-8012B95BC96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Castelo forte é nosso Deus, </a:t>
            </a:r>
          </a:p>
          <a:p>
            <a:r>
              <a:rPr lang="pt-BR" dirty="0"/>
              <a:t>Espada e bom escudo.</a:t>
            </a:r>
          </a:p>
          <a:p>
            <a:r>
              <a:rPr lang="pt-BR" dirty="0"/>
              <a:t>Com Seu poder defende os Seus </a:t>
            </a:r>
          </a:p>
          <a:p>
            <a:r>
              <a:rPr lang="pt-BR" dirty="0"/>
              <a:t>Em todo transe agudo. </a:t>
            </a:r>
          </a:p>
        </p:txBody>
      </p:sp>
    </p:spTree>
    <p:extLst>
      <p:ext uri="{BB962C8B-B14F-4D97-AF65-F5344CB8AC3E}">
        <p14:creationId xmlns:p14="http://schemas.microsoft.com/office/powerpoint/2010/main" val="940977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CASTELO FORTE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7D21854-CDDA-4DDC-89A6-F41ABFA484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Com fúria pertinaz,</a:t>
            </a:r>
          </a:p>
          <a:p>
            <a:r>
              <a:rPr lang="pt-BR" dirty="0"/>
              <a:t>Persegue Satanás </a:t>
            </a:r>
          </a:p>
          <a:p>
            <a:r>
              <a:rPr lang="pt-BR" dirty="0"/>
              <a:t>Com artimanhas tais </a:t>
            </a:r>
          </a:p>
          <a:p>
            <a:r>
              <a:rPr lang="pt-BR" dirty="0"/>
              <a:t>E astúcias tão cruéis, </a:t>
            </a:r>
          </a:p>
          <a:p>
            <a:r>
              <a:rPr lang="pt-BR" dirty="0"/>
              <a:t>Que iguais não há na Terra.</a:t>
            </a:r>
          </a:p>
        </p:txBody>
      </p:sp>
    </p:spTree>
    <p:extLst>
      <p:ext uri="{BB962C8B-B14F-4D97-AF65-F5344CB8AC3E}">
        <p14:creationId xmlns:p14="http://schemas.microsoft.com/office/powerpoint/2010/main" val="33027524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CASTELO FORTE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18A8FF5-C9AC-4D91-BE28-90C4443583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nossa força nada faz; </a:t>
            </a:r>
          </a:p>
          <a:p>
            <a:r>
              <a:rPr lang="pt-BR" dirty="0"/>
              <a:t>Estamos, sim, perdidos; </a:t>
            </a:r>
          </a:p>
          <a:p>
            <a:r>
              <a:rPr lang="pt-BR" dirty="0"/>
              <a:t>Mas nosso Deus socorro traz, </a:t>
            </a:r>
          </a:p>
          <a:p>
            <a:r>
              <a:rPr lang="pt-BR" dirty="0"/>
              <a:t>E somos protegidos. </a:t>
            </a:r>
          </a:p>
        </p:txBody>
      </p:sp>
    </p:spTree>
    <p:extLst>
      <p:ext uri="{BB962C8B-B14F-4D97-AF65-F5344CB8AC3E}">
        <p14:creationId xmlns:p14="http://schemas.microsoft.com/office/powerpoint/2010/main" val="3745262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CASTELO FORTE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C186B2B-1A12-4469-9BDF-A0701B8977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Defende-nos Jesus, </a:t>
            </a:r>
          </a:p>
          <a:p>
            <a:r>
              <a:rPr lang="pt-BR" dirty="0"/>
              <a:t>O que venceu na cruz, </a:t>
            </a:r>
          </a:p>
          <a:p>
            <a:r>
              <a:rPr lang="pt-BR" dirty="0"/>
              <a:t>Senhor dos altos Céus, </a:t>
            </a:r>
          </a:p>
          <a:p>
            <a:r>
              <a:rPr lang="pt-BR" dirty="0"/>
              <a:t>E, sendo o próprio Deus, </a:t>
            </a:r>
          </a:p>
          <a:p>
            <a:r>
              <a:rPr lang="pt-BR" dirty="0"/>
              <a:t>Triunfa na batalha.</a:t>
            </a:r>
          </a:p>
        </p:txBody>
      </p:sp>
    </p:spTree>
    <p:extLst>
      <p:ext uri="{BB962C8B-B14F-4D97-AF65-F5344CB8AC3E}">
        <p14:creationId xmlns:p14="http://schemas.microsoft.com/office/powerpoint/2010/main" val="1009128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CASTELO FORTE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697106A-B26C-4FF7-95EE-597342CD95C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nos quisessem devorar </a:t>
            </a:r>
          </a:p>
          <a:p>
            <a:r>
              <a:rPr lang="pt-BR" dirty="0"/>
              <a:t>Demônios não contados, </a:t>
            </a:r>
          </a:p>
          <a:p>
            <a:r>
              <a:rPr lang="pt-BR" dirty="0"/>
              <a:t>Não poderiam assustar, </a:t>
            </a:r>
          </a:p>
          <a:p>
            <a:r>
              <a:rPr lang="pt-BR" dirty="0"/>
              <a:t>Tampouco derrotar-nos. </a:t>
            </a:r>
          </a:p>
        </p:txBody>
      </p:sp>
    </p:spTree>
    <p:extLst>
      <p:ext uri="{BB962C8B-B14F-4D97-AF65-F5344CB8AC3E}">
        <p14:creationId xmlns:p14="http://schemas.microsoft.com/office/powerpoint/2010/main" val="281402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CASTELO FORTE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61F4718-1A52-4C80-ABD7-7106C3269E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grande acusador </a:t>
            </a:r>
          </a:p>
          <a:p>
            <a:r>
              <a:rPr lang="pt-BR" dirty="0"/>
              <a:t>Dos servos do Senhor </a:t>
            </a:r>
          </a:p>
          <a:p>
            <a:r>
              <a:rPr lang="pt-BR" dirty="0"/>
              <a:t>Já condenado está: </a:t>
            </a:r>
          </a:p>
          <a:p>
            <a:r>
              <a:rPr lang="pt-BR" dirty="0"/>
              <a:t>Vencido cairá </a:t>
            </a:r>
          </a:p>
          <a:p>
            <a:r>
              <a:rPr lang="pt-BR" dirty="0"/>
              <a:t>Por uma só palavra.</a:t>
            </a:r>
          </a:p>
        </p:txBody>
      </p:sp>
    </p:spTree>
    <p:extLst>
      <p:ext uri="{BB962C8B-B14F-4D97-AF65-F5344CB8AC3E}">
        <p14:creationId xmlns:p14="http://schemas.microsoft.com/office/powerpoint/2010/main" val="3693890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89</Words>
  <Application>Microsoft Office PowerPoint</Application>
  <PresentationFormat>Apresentação na tela (16:9)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CASTELO FORTE</vt:lpstr>
      <vt:lpstr>CASTELO FORTE</vt:lpstr>
      <vt:lpstr>CASTELO FORTE</vt:lpstr>
      <vt:lpstr>CASTELO FORTE</vt:lpstr>
      <vt:lpstr>CASTELO FORTE</vt:lpstr>
      <vt:lpstr>CASTELO FORTE</vt:lpstr>
      <vt:lpstr>CASTELO FORTE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2019-06-12T22:56:35Z</dcterms:modified>
</cp:coreProperties>
</file>

<file path=docProps/thumbnail.jpeg>
</file>